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1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kb.epam.com/display/CTOOCC/Quality+Attributes+and+Metrics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4"/>
    </mc:Choice>
    <mc:Fallback>
      <p:transition spd="slow" advTm="258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9"/>
    </mc:Choice>
    <mc:Fallback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9657">
        <p15:prstTrans prst="drape"/>
      </p:transition>
    </mc:Choice>
    <mc:Fallback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7699">
        <p15:prstTrans prst="drape"/>
      </p:transition>
    </mc:Choice>
    <mc:Fallback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3928">
        <p15:prstTrans prst="drape"/>
      </p:transition>
    </mc:Choice>
    <mc:Fallback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9128">
        <p15:prstTrans prst="drape"/>
      </p:transition>
    </mc:Choice>
    <mc:Fallback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63731">
        <p15:prstTrans prst="drape"/>
      </p:transition>
    </mc:Choice>
    <mc:Fallback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1124">
        <p15:prstTrans prst="peelOff"/>
      </p:transition>
    </mc:Choice>
    <mc:Fallback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389967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</p:spTree>
  </p:cSld>
  <p:clrMapOvr>
    <a:masterClrMapping/>
  </p:clrMapOvr>
  <p:transition spd="slow" advTm="33668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8"/>
    </mc:Choice>
    <mc:Fallback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1"/>
    </mc:Choice>
    <mc:Fallback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7"/>
    </mc:Choice>
    <mc:Fallback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2"/>
    </mc:Choice>
    <mc:Fallback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1"/>
    </mc:Choice>
    <mc:Fallback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4"/>
    </mc:Choice>
    <mc:Fallback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3"/>
    </mc:Choice>
    <mc:Fallback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9"/>
    </mc:Choice>
    <mc:Fallback>
      <p:transition spd="slow" advTm="119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4"/>
    </mc:Choice>
    <mc:Fallback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4362" y="1704658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132320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61468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Graphite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445760" y="249174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132320" y="250698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Prometheus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61468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328041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132320" y="329565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61436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566039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132002" y="567563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A28AF4-BBB3-4BB2-A8ED-A653029804C2}"/>
              </a:ext>
            </a:extLst>
          </p:cNvPr>
          <p:cNvSpPr txBox="1">
            <a:spLocks/>
          </p:cNvSpPr>
          <p:nvPr/>
        </p:nvSpPr>
        <p:spPr>
          <a:xfrm>
            <a:off x="61436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95F69AFD-5CF9-4D02-BAF0-CF1B98DF827E}"/>
              </a:ext>
            </a:extLst>
          </p:cNvPr>
          <p:cNvSpPr/>
          <p:nvPr/>
        </p:nvSpPr>
        <p:spPr>
          <a:xfrm>
            <a:off x="5445442" y="408432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D419FBF-BBF2-43C6-BF07-660A537A4604}"/>
              </a:ext>
            </a:extLst>
          </p:cNvPr>
          <p:cNvSpPr txBox="1">
            <a:spLocks/>
          </p:cNvSpPr>
          <p:nvPr/>
        </p:nvSpPr>
        <p:spPr>
          <a:xfrm>
            <a:off x="7132002" y="409956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61436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4844416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7132002" y="4859656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5"/>
    </mc:Choice>
    <mc:Fallback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4"/>
    </mc:Choice>
    <mc:Fallback>
      <p:transition spd="slow" advTm="181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2"/>
    </mc:Choice>
    <mc:Fallback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14"/>
    </mc:Choice>
    <mc:Fallback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61"/>
    </mc:Choice>
    <mc:Fallback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6"/>
    </mc:Choice>
    <mc:Fallback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9"/>
    </mc:Choice>
    <mc:Fallback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55"/>
    </mc:Choice>
    <mc:Fallback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70"/>
    </mc:Choice>
    <mc:Fallback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1"/>
    </mc:Choice>
    <mc:Fallback>
      <p:transition spd="slow" advTm="86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57"/>
    </mc:Choice>
    <mc:Fallback>
      <p:transition spd="slow" advTm="728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3"/>
    </mc:Choice>
    <mc:Fallback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6627995" y="87172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/>
              </a:rPr>
              <a:t>EPAM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7"/>
    </mc:Choice>
    <mc:Fallback>
      <p:transition spd="slow" advTm="214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19"/>
    </mc:Choice>
    <mc:Fallback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3892">
        <p15:prstTrans prst="crush"/>
      </p:transition>
    </mc:Choice>
    <mc:Fallback>
      <p:transition spd="slow" advTm="1389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683</Words>
  <Application>Microsoft Office PowerPoint</Application>
  <PresentationFormat>Widescreen</PresentationFormat>
  <Paragraphs>240</Paragraphs>
  <Slides>44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160</cp:revision>
  <dcterms:created xsi:type="dcterms:W3CDTF">2018-07-24T14:16:13Z</dcterms:created>
  <dcterms:modified xsi:type="dcterms:W3CDTF">2019-04-25T07:53:21Z</dcterms:modified>
</cp:coreProperties>
</file>